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5"/>
  </p:notesMasterIdLst>
  <p:handoutMasterIdLst>
    <p:handoutMasterId r:id="rId36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39" r:id="rId13"/>
    <p:sldId id="2741" r:id="rId14"/>
    <p:sldId id="2742" r:id="rId15"/>
    <p:sldId id="2743" r:id="rId16"/>
    <p:sldId id="2744" r:id="rId17"/>
    <p:sldId id="2750" r:id="rId18"/>
    <p:sldId id="2745" r:id="rId19"/>
    <p:sldId id="2738" r:id="rId20"/>
    <p:sldId id="2740" r:id="rId21"/>
    <p:sldId id="2729" r:id="rId22"/>
    <p:sldId id="2730" r:id="rId23"/>
    <p:sldId id="2727" r:id="rId24"/>
    <p:sldId id="2731" r:id="rId25"/>
    <p:sldId id="2746" r:id="rId26"/>
    <p:sldId id="2732" r:id="rId27"/>
    <p:sldId id="2733" r:id="rId28"/>
    <p:sldId id="2747" r:id="rId29"/>
    <p:sldId id="2720" r:id="rId30"/>
    <p:sldId id="2721" r:id="rId31"/>
    <p:sldId id="2735" r:id="rId32"/>
    <p:sldId id="2751" r:id="rId33"/>
    <p:sldId id="2722" r:id="rId34"/>
  </p:sldIdLst>
  <p:sldSz cx="9144000" cy="6858000" type="screen4x3"/>
  <p:notesSz cx="7099300" cy="10234613"/>
  <p:custDataLst>
    <p:tags r:id="rId37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9C3F4-B338-AA4A-BD55-58CF5ACEFAE1}" v="29" dt="2023-08-21T02:33:42.451"/>
    <p1510:client id="{B918BD6B-E2C2-D14B-A6F4-F446EA5AB617}" v="32" dt="2023-08-20T15:26:33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58" autoAdjust="0"/>
    <p:restoredTop sz="84082" autoAdjust="0"/>
  </p:normalViewPr>
  <p:slideViewPr>
    <p:cSldViewPr snapToGrid="0">
      <p:cViewPr varScale="1">
        <p:scale>
          <a:sx n="107" d="100"/>
          <a:sy n="107" d="100"/>
        </p:scale>
        <p:origin x="1472" y="160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419C3F4-B338-AA4A-BD55-58CF5ACEFAE1}"/>
    <pc:docChg chg="undo custSel addSld modSld">
      <pc:chgData name="Xin Luo" userId="82312ee5779919a4" providerId="LiveId" clId="{9419C3F4-B338-AA4A-BD55-58CF5ACEFAE1}" dt="2023-08-21T07:42:02.619" v="614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6:07.927" v="481" actId="478"/>
        <pc:sldMkLst>
          <pc:docMk/>
          <pc:sldMk cId="148985918" sldId="2727"/>
        </pc:sldMkLst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mod">
        <pc:chgData name="Xin Luo" userId="82312ee5779919a4" providerId="LiveId" clId="{9419C3F4-B338-AA4A-BD55-58CF5ACEFAE1}" dt="2023-08-21T02:27:26.367" v="492" actId="478"/>
        <pc:sldMkLst>
          <pc:docMk/>
          <pc:sldMk cId="3561803108" sldId="2730"/>
        </pc:sldMkLst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1T02:24:54.332" v="471" actId="478"/>
        <pc:sldMkLst>
          <pc:docMk/>
          <pc:sldMk cId="236610701" sldId="2731"/>
        </pc:sldMkLst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1T02:39:36.906" v="550" actId="732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1T02:11:07.844" v="372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1T02:11:38.616" v="395" actId="1037"/>
          <ac:spMkLst>
            <pc:docMk/>
            <pc:sldMk cId="128317883" sldId="2735"/>
            <ac:spMk id="17" creationId="{9E05FFCA-3371-AF5C-381D-71D984055F5A}"/>
          </ac:spMkLst>
        </pc:sp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mod modCrop">
          <ac:chgData name="Xin Luo" userId="82312ee5779919a4" providerId="LiveId" clId="{9419C3F4-B338-AA4A-BD55-58CF5ACEFAE1}" dt="2023-08-21T02:39:36.906" v="550" actId="732"/>
          <ac:picMkLst>
            <pc:docMk/>
            <pc:sldMk cId="128317883" sldId="2735"/>
            <ac:picMk id="11" creationId="{BA9D97AD-CB18-28C9-9502-F3AB66D19079}"/>
          </ac:picMkLst>
        </pc:picChg>
        <pc:picChg chg="add mod">
          <ac:chgData name="Xin Luo" userId="82312ee5779919a4" providerId="LiveId" clId="{9419C3F4-B338-AA4A-BD55-58CF5ACEFAE1}" dt="2023-08-21T02:18:58.676" v="426" actId="1076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046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6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96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：矢量数据特征选择及输出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493775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，选择输入文件和目标参考系统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，开始转换。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94AA19-2876-6BF4-D318-5EA9BC13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3126117"/>
            <a:ext cx="3880925" cy="35864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C9486E-FF42-A803-96F8-1627996D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74" y="3126117"/>
            <a:ext cx="4478858" cy="35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4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0441E0-AAC8-FE39-8917-3572A3B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64" y="2999527"/>
            <a:ext cx="4127500" cy="3302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UTM</a:t>
            </a:r>
            <a:r>
              <a:rPr lang="zh-CN" altLang="en-US" sz="2000" dirty="0">
                <a:solidFill>
                  <a:schemeClr val="bg2"/>
                </a:solidFill>
              </a:rPr>
              <a:t>投影转换：根据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投影带（可借助网络工具），打开重投影参数设置框，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 </a:t>
            </a:r>
            <a:r>
              <a:rPr lang="en-US" altLang="zh-CN" sz="2000" dirty="0">
                <a:solidFill>
                  <a:schemeClr val="bg2"/>
                </a:solidFill>
              </a:rPr>
              <a:t>Project CRS: EPSG: 4326 – WGS 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可选框右侧按键，选择对应投影带。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7FEB69-AED0-7114-159C-E31788ECF7F7}"/>
              </a:ext>
            </a:extLst>
          </p:cNvPr>
          <p:cNvSpPr/>
          <p:nvPr/>
        </p:nvSpPr>
        <p:spPr>
          <a:xfrm>
            <a:off x="2951018" y="3643959"/>
            <a:ext cx="519546" cy="52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68F3E2-5A10-37A1-1E03-214E637CC662}"/>
              </a:ext>
            </a:extLst>
          </p:cNvPr>
          <p:cNvCxnSpPr/>
          <p:nvPr/>
        </p:nvCxnSpPr>
        <p:spPr bwMode="auto">
          <a:xfrm flipV="1">
            <a:off x="2712116" y="4288000"/>
            <a:ext cx="384464" cy="7585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57BA42-BCAF-5C6A-B9D1-4F78E58C60DE}"/>
              </a:ext>
            </a:extLst>
          </p:cNvPr>
          <p:cNvSpPr txBox="1"/>
          <p:nvPr/>
        </p:nvSpPr>
        <p:spPr>
          <a:xfrm>
            <a:off x="3184844" y="4288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+mn-ea"/>
                <a:ea typeface="+mn-ea"/>
              </a:rPr>
              <a:t>点击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99527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BC7994-BFFD-0612-B152-BB3FEC54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0" y="2613298"/>
            <a:ext cx="7961942" cy="399368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3626BE-B946-6F86-C297-82A1B0DD1C55}"/>
              </a:ext>
            </a:extLst>
          </p:cNvPr>
          <p:cNvSpPr/>
          <p:nvPr/>
        </p:nvSpPr>
        <p:spPr>
          <a:xfrm>
            <a:off x="216585" y="2772494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58F0D-E8D9-9CCB-6B67-307297825AD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610" y="2250757"/>
            <a:ext cx="1002125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3C1BB2-98EB-16DF-9D2A-EAA0C52FC3AF}"/>
              </a:ext>
            </a:extLst>
          </p:cNvPr>
          <p:cNvSpPr txBox="1"/>
          <p:nvPr/>
        </p:nvSpPr>
        <p:spPr>
          <a:xfrm>
            <a:off x="1029257" y="1927428"/>
            <a:ext cx="1723148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点击编辑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245E08-0E24-1ABA-9577-C1D70B3A58DF}"/>
              </a:ext>
            </a:extLst>
          </p:cNvPr>
          <p:cNvSpPr/>
          <p:nvPr/>
        </p:nvSpPr>
        <p:spPr>
          <a:xfrm>
            <a:off x="3976718" y="2758546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CF8EE-F8B7-3008-C7DD-B89068D3C9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7017" y="2261795"/>
            <a:ext cx="689646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967DF8-AB5E-342C-3976-CDAFEC5CA389}"/>
              </a:ext>
            </a:extLst>
          </p:cNvPr>
          <p:cNvSpPr txBox="1"/>
          <p:nvPr/>
        </p:nvSpPr>
        <p:spPr>
          <a:xfrm>
            <a:off x="4622066" y="1927428"/>
            <a:ext cx="2472343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点击删除字段</a:t>
            </a:r>
          </a:p>
        </p:txBody>
      </p: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、练习对昆明市边界矢量数据的重投影，并获得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投影下昆明市及各区的面积。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04310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5529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9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B261-8775-C3AF-17E6-8E3B7B2EB8DD}"/>
              </a:ext>
            </a:extLst>
          </p:cNvPr>
          <p:cNvSpPr txBox="1"/>
          <p:nvPr/>
        </p:nvSpPr>
        <p:spPr>
          <a:xfrm>
            <a:off x="349071" y="6011252"/>
            <a:ext cx="83152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500" dirty="0">
                <a:solidFill>
                  <a:schemeClr val="bg2"/>
                </a:solidFill>
              </a:rPr>
              <a:t>学习资料</a:t>
            </a:r>
            <a:r>
              <a:rPr lang="zh-CN" altLang="en-US" sz="1500" dirty="0">
                <a:solidFill>
                  <a:schemeClr val="bg2"/>
                </a:solidFill>
              </a:rPr>
              <a:t>：</a:t>
            </a:r>
            <a:r>
              <a:rPr lang="en-CN" sz="15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66" y="2129414"/>
            <a:ext cx="520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518BE-ABAC-0487-824E-93F0E0106B90}"/>
              </a:ext>
            </a:extLst>
          </p:cNvPr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https://step.esa.int/main/download/snap-download/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8F2E-5801-BB65-CD18-EE91CAF567A0}"/>
              </a:ext>
            </a:extLst>
          </p:cNvPr>
          <p:cNvSpPr txBox="1"/>
          <p:nvPr/>
        </p:nvSpPr>
        <p:spPr>
          <a:xfrm>
            <a:off x="4596638" y="6159367"/>
            <a:ext cx="4625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https://github.com/senbox-org/snap-desktop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ACD4-A7EF-91F7-02D1-407FA4D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BEF1F-CF6C-6D23-4EB0-8070613E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CN" sz="20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20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A9D97AD-CB18-28C9-9502-F3AB66D19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36611" y="2936239"/>
            <a:ext cx="4070074" cy="366776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F57-904A-3BDC-8B99-6714E8E8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317" y="2936239"/>
            <a:ext cx="4102805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43148" y="5763459"/>
            <a:ext cx="8257703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00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109280"/>
            <a:ext cx="7739513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、完成对呈贡区水体范围的高准确度制图（选做）。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561192"/>
            <a:ext cx="6320698" cy="4496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2" y="6155327"/>
            <a:ext cx="58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71101" y="4730618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图册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993574" y="4287722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103332</TotalTime>
  <Words>1483</Words>
  <Application>Microsoft Macintosh PowerPoint</Application>
  <PresentationFormat>On-screen Show (4:3)</PresentationFormat>
  <Paragraphs>147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微软雅黑</vt:lpstr>
      <vt:lpstr>黑体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Presentation</vt:lpstr>
      <vt:lpstr>二、开源桌面软件SNAP </vt:lpstr>
      <vt:lpstr>二、开源桌面软件SNAP </vt:lpstr>
      <vt:lpstr>二、开源桌面软件SNAP </vt:lpstr>
      <vt:lpstr>二、开源桌面软件SNAP 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2023-08-21T07:42:03Z</dcterms:modified>
</cp:coreProperties>
</file>